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901" lvl="1" marL="47880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5102" lvl="2" marL="95760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303" lvl="3" marL="143640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204" lvl="4" marL="191520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406" lvl="5" marL="239400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607" lvl="6" marL="2872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507" lvl="7" marL="33516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708" lvl="8" marL="383040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901" lvl="1" marL="47880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5102" lvl="2" marL="95760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303" lvl="3" marL="143640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204" lvl="4" marL="191520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406" lvl="5" marL="239400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607" lvl="6" marL="2872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507" lvl="7" marL="33516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708" lvl="8" marL="383040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901" lvl="1" marL="47880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5102" lvl="2" marL="95760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303" lvl="3" marL="143640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204" lvl="4" marL="191520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406" lvl="5" marL="239400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607" lvl="6" marL="2872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507" lvl="7" marL="33516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708" lvl="8" marL="383040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78c8d003f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g578c8d003f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578c8d003f_0_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78c8d003f_0_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g578c8d003f_0_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g578c8d003f_0_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tada 1" showMasterSp="0">
  <p:cSld name="Portada 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 txBox="1"/>
          <p:nvPr>
            <p:ph idx="1" type="body"/>
          </p:nvPr>
        </p:nvSpPr>
        <p:spPr>
          <a:xfrm>
            <a:off x="767557" y="3013364"/>
            <a:ext cx="5505750" cy="8756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50D9E"/>
              </a:buClr>
              <a:buSzPts val="4063"/>
              <a:buFont typeface="Arial"/>
              <a:buNone/>
              <a:defRPr b="0" i="0" sz="3600" u="none" cap="none" strike="noStrike">
                <a:solidFill>
                  <a:srgbClr val="050D9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55294" lvl="1" marL="914400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4053" lvl="2" marL="1371600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2811" lvl="3" marL="1828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2810" lvl="4" marL="22860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925" y="404664"/>
            <a:ext cx="1831609" cy="333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60096" y="1161239"/>
            <a:ext cx="5184576" cy="44987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3753" y="5949280"/>
            <a:ext cx="21717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/>
          <p:nvPr>
            <p:ph idx="2" type="body"/>
          </p:nvPr>
        </p:nvSpPr>
        <p:spPr>
          <a:xfrm>
            <a:off x="767408" y="4077072"/>
            <a:ext cx="5505750" cy="8756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4063"/>
              <a:buFont typeface="Arial"/>
              <a:buNone/>
              <a:defRPr b="0" i="0" sz="2400" u="none" cap="none" strike="noStrike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55294" lvl="1" marL="914400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4053" lvl="2" marL="1371600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2811" lvl="3" marL="1828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2810" lvl="4" marL="22860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tada 3">
  <p:cSld name="Portada 3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776781" y="3013364"/>
            <a:ext cx="5505750" cy="8756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50D9E"/>
              </a:buClr>
              <a:buSzPts val="4063"/>
              <a:buFont typeface="Arial"/>
              <a:buNone/>
              <a:defRPr b="0" i="0" sz="3600" u="none" cap="none" strike="noStrike">
                <a:solidFill>
                  <a:srgbClr val="050D9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55294" lvl="1" marL="914400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4053" lvl="2" marL="1371600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2811" lvl="3" marL="1828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2810" lvl="4" marL="22860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78" name="Google Shape;78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8925" y="404664"/>
            <a:ext cx="1831609" cy="333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60096" y="1161239"/>
            <a:ext cx="5184576" cy="4498741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3753" y="5949280"/>
            <a:ext cx="21717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1"/>
          <p:cNvSpPr txBox="1"/>
          <p:nvPr>
            <p:ph idx="2" type="body"/>
          </p:nvPr>
        </p:nvSpPr>
        <p:spPr>
          <a:xfrm>
            <a:off x="767408" y="4077072"/>
            <a:ext cx="5505750" cy="8756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4063"/>
              <a:buFont typeface="Arial"/>
              <a:buNone/>
              <a:defRPr b="0" i="0" sz="2400" u="none" cap="none" strike="noStrike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55294" lvl="1" marL="914400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4053" lvl="2" marL="1371600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2811" lvl="3" marL="1828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2810" lvl="4" marL="22860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Índice">
  <p:cSld name="Índic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" y="0"/>
            <a:ext cx="12192000" cy="6855802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"/>
          <p:cNvSpPr txBox="1"/>
          <p:nvPr>
            <p:ph idx="1" type="body"/>
          </p:nvPr>
        </p:nvSpPr>
        <p:spPr>
          <a:xfrm>
            <a:off x="776781" y="3603690"/>
            <a:ext cx="5505750" cy="8756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50D9E"/>
              </a:buClr>
              <a:buSzPts val="2400"/>
              <a:buFont typeface="Calibri"/>
              <a:buAutoNum type="arabicPeriod"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55294" lvl="1" marL="914400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4053" lvl="2" marL="1371600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2811" lvl="3" marL="1828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2810" lvl="4" marL="22860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5" name="Google Shape;2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50691" y="4479320"/>
            <a:ext cx="2741311" cy="2378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8932" y="6237317"/>
            <a:ext cx="1465600" cy="26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 txBox="1"/>
          <p:nvPr>
            <p:ph idx="2" type="body"/>
          </p:nvPr>
        </p:nvSpPr>
        <p:spPr>
          <a:xfrm>
            <a:off x="695950" y="404813"/>
            <a:ext cx="5280502" cy="5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50D9E"/>
              </a:buClr>
              <a:buSzPts val="4063"/>
              <a:buFont typeface="Arial"/>
              <a:buNone/>
              <a:defRPr b="0" i="0" sz="3200" u="none" cap="none" strike="noStrike">
                <a:solidFill>
                  <a:srgbClr val="050D9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55294" lvl="1" marL="914400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4053" lvl="2" marL="1371600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2811" lvl="3" marL="1828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2810" lvl="4" marL="22860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Portada capítulo">
  <p:cSld name="1_Portada capítulo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" y="1"/>
            <a:ext cx="12191998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4"/>
          <p:cNvSpPr txBox="1"/>
          <p:nvPr>
            <p:ph idx="1" type="body"/>
          </p:nvPr>
        </p:nvSpPr>
        <p:spPr>
          <a:xfrm>
            <a:off x="776781" y="3603690"/>
            <a:ext cx="5505750" cy="8756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50D9E"/>
              </a:buClr>
              <a:buSzPts val="4063"/>
              <a:buFont typeface="Arial"/>
              <a:buNone/>
              <a:defRPr b="0" i="0" sz="3200" u="none" cap="none" strike="noStrike">
                <a:solidFill>
                  <a:srgbClr val="050D9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55294" lvl="1" marL="914400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4053" lvl="2" marL="1371600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2811" lvl="3" marL="1828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2810" lvl="4" marL="22860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50691" y="4479320"/>
            <a:ext cx="2741311" cy="2378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8932" y="6237317"/>
            <a:ext cx="1465600" cy="26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ullets clásicos">
  <p:cSld name="Bullets clásico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idx="1" type="body"/>
          </p:nvPr>
        </p:nvSpPr>
        <p:spPr>
          <a:xfrm>
            <a:off x="695400" y="404813"/>
            <a:ext cx="5280502" cy="5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50D9E"/>
              </a:buClr>
              <a:buSzPts val="4063"/>
              <a:buFont typeface="Arial"/>
              <a:buNone/>
              <a:defRPr b="0" i="0" sz="3200" u="none" cap="none" strike="noStrike">
                <a:solidFill>
                  <a:srgbClr val="050D9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55294" lvl="1" marL="914400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4053" lvl="2" marL="1371600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2811" lvl="3" marL="1828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2810" lvl="4" marL="22860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695400" y="1052736"/>
            <a:ext cx="5280502" cy="5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4063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55294" lvl="1" marL="914400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4053" lvl="2" marL="1371600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2811" lvl="3" marL="1828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2810" lvl="4" marL="22860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/>
          <p:nvPr>
            <p:ph idx="3" type="pic"/>
          </p:nvPr>
        </p:nvSpPr>
        <p:spPr>
          <a:xfrm>
            <a:off x="775927" y="4076700"/>
            <a:ext cx="5104599" cy="23050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40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3718" lvl="1" marL="957918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5321" lvl="2" marL="1473722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7909" lvl="3" marL="2063209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3198" lvl="4" marL="2652699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5786" lvl="5" marL="3242187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1075" lvl="6" marL="3831675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6363" lvl="7" marL="4421164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953" lvl="8" marL="5010653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4" type="body"/>
          </p:nvPr>
        </p:nvSpPr>
        <p:spPr>
          <a:xfrm>
            <a:off x="716378" y="1841500"/>
            <a:ext cx="7131182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rgbClr val="5BC1A5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spcBef>
                <a:spcPts val="320"/>
              </a:spcBef>
              <a:spcAft>
                <a:spcPts val="0"/>
              </a:spcAft>
              <a:buClr>
                <a:srgbClr val="5BC1A5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spcBef>
                <a:spcPts val="280"/>
              </a:spcBef>
              <a:spcAft>
                <a:spcPts val="0"/>
              </a:spcAft>
              <a:buClr>
                <a:srgbClr val="5BC1A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240"/>
              </a:spcBef>
              <a:spcAft>
                <a:spcPts val="0"/>
              </a:spcAft>
              <a:buClr>
                <a:srgbClr val="5BC1A5"/>
              </a:buClr>
              <a:buSzPts val="1200"/>
              <a:buFont typeface="Arial"/>
              <a:buChar char="–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240"/>
              </a:spcBef>
              <a:spcAft>
                <a:spcPts val="0"/>
              </a:spcAft>
              <a:buClr>
                <a:srgbClr val="5BC1A5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5" type="body"/>
          </p:nvPr>
        </p:nvSpPr>
        <p:spPr>
          <a:xfrm>
            <a:off x="9120336" y="1844824"/>
            <a:ext cx="2520280" cy="4282456"/>
          </a:xfrm>
          <a:prstGeom prst="rect">
            <a:avLst/>
          </a:prstGeom>
          <a:solidFill>
            <a:srgbClr val="FDF0E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320"/>
              </a:spcBef>
              <a:spcAft>
                <a:spcPts val="0"/>
              </a:spcAft>
              <a:buClr>
                <a:srgbClr val="050D9E"/>
              </a:buClr>
              <a:buSzPts val="4063"/>
              <a:buFont typeface="Arial"/>
              <a:buNone/>
              <a:defRPr b="0" i="0" sz="1600" u="none" cap="none" strike="noStrike">
                <a:solidFill>
                  <a:srgbClr val="050D9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55294" lvl="1" marL="914400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4053" lvl="2" marL="1371600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2811" lvl="3" marL="1828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2810" lvl="4" marL="22860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602260" y="404672"/>
            <a:ext cx="1256228" cy="224914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9013688" y="6356354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7875" lIns="95750" spcFirstLastPara="1" rIns="95750" wrap="square" tIns="478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Página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1" name="Google Shape;4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105" y="0"/>
            <a:ext cx="40947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lásica multiuso">
  <p:cSld name="Clásica multiuso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idx="1" type="body"/>
          </p:nvPr>
        </p:nvSpPr>
        <p:spPr>
          <a:xfrm>
            <a:off x="695950" y="404813"/>
            <a:ext cx="5280502" cy="5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50D9E"/>
              </a:buClr>
              <a:buSzPts val="4063"/>
              <a:buFont typeface="Arial"/>
              <a:buNone/>
              <a:defRPr b="0" i="0" sz="3200" u="none" cap="none" strike="noStrike">
                <a:solidFill>
                  <a:srgbClr val="050D9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55294" lvl="1" marL="914400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4053" lvl="2" marL="1371600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2811" lvl="3" marL="1828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2810" lvl="4" marL="22860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695950" y="1052736"/>
            <a:ext cx="5280502" cy="5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4063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55294" lvl="1" marL="914400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4053" lvl="2" marL="1371600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2811" lvl="3" marL="1828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2810" lvl="4" marL="22860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695400" y="1840880"/>
            <a:ext cx="5280502" cy="5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4063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55294" lvl="1" marL="914400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4053" lvl="2" marL="1371600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2811" lvl="3" marL="1828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2810" lvl="4" marL="22860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6"/>
          <p:cNvSpPr/>
          <p:nvPr>
            <p:ph idx="4" type="pic"/>
          </p:nvPr>
        </p:nvSpPr>
        <p:spPr>
          <a:xfrm>
            <a:off x="775927" y="4076700"/>
            <a:ext cx="5104599" cy="23050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40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3718" lvl="1" marL="957918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5321" lvl="2" marL="1473722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7909" lvl="3" marL="2063209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3198" lvl="4" marL="2652699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5786" lvl="5" marL="3242187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1075" lvl="6" marL="3831675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6363" lvl="7" marL="4421164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953" lvl="8" marL="5010653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5" type="body"/>
          </p:nvPr>
        </p:nvSpPr>
        <p:spPr>
          <a:xfrm>
            <a:off x="6805474" y="1841500"/>
            <a:ext cx="5053014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rgbClr val="5BC1A5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spcBef>
                <a:spcPts val="320"/>
              </a:spcBef>
              <a:spcAft>
                <a:spcPts val="0"/>
              </a:spcAft>
              <a:buClr>
                <a:srgbClr val="5BC1A5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spcBef>
                <a:spcPts val="280"/>
              </a:spcBef>
              <a:spcAft>
                <a:spcPts val="0"/>
              </a:spcAft>
              <a:buClr>
                <a:srgbClr val="5BC1A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240"/>
              </a:spcBef>
              <a:spcAft>
                <a:spcPts val="0"/>
              </a:spcAft>
              <a:buClr>
                <a:srgbClr val="5BC1A5"/>
              </a:buClr>
              <a:buSzPts val="1200"/>
              <a:buFont typeface="Arial"/>
              <a:buChar char="–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240"/>
              </a:spcBef>
              <a:spcAft>
                <a:spcPts val="0"/>
              </a:spcAft>
              <a:buClr>
                <a:srgbClr val="5BC1A5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48" name="Google Shape;48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602260" y="404672"/>
            <a:ext cx="1256228" cy="224914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6"/>
          <p:cNvSpPr txBox="1"/>
          <p:nvPr>
            <p:ph idx="12" type="sldNum"/>
          </p:nvPr>
        </p:nvSpPr>
        <p:spPr>
          <a:xfrm>
            <a:off x="9013688" y="6356354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7875" lIns="95750" spcFirstLastPara="1" rIns="95750" wrap="square" tIns="478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Página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0" name="Google Shape;5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105" y="0"/>
            <a:ext cx="40947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_Title Slide">
  <p:cSld name="3_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602260" y="404672"/>
            <a:ext cx="1256228" cy="224914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9013688" y="6356354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7875" lIns="95750" spcFirstLastPara="1" rIns="95750" wrap="square" tIns="478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Página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4" name="Google Shape;5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105" y="0"/>
            <a:ext cx="40947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ibre">
  <p:cSld name="Libre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idx="1" type="body"/>
          </p:nvPr>
        </p:nvSpPr>
        <p:spPr>
          <a:xfrm>
            <a:off x="695400" y="404813"/>
            <a:ext cx="5849736" cy="5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50D9E"/>
              </a:buClr>
              <a:buSzPts val="4063"/>
              <a:buFont typeface="Arial"/>
              <a:buNone/>
              <a:defRPr b="0" i="0" sz="3200" u="none" cap="none" strike="noStrike">
                <a:solidFill>
                  <a:srgbClr val="050D9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55294" lvl="1" marL="914400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4053" lvl="2" marL="1371600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2811" lvl="3" marL="1828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2810" lvl="4" marL="22860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57" name="Google Shape;5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602260" y="404672"/>
            <a:ext cx="1256228" cy="22491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013688" y="6356354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7875" lIns="95750" spcFirstLastPara="1" rIns="95750" wrap="square" tIns="478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Página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9" name="Google Shape;5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105" y="0"/>
            <a:ext cx="40947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lásica multiuso 2">
  <p:cSld name="Clásica multiuso 2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idx="1" type="body"/>
          </p:nvPr>
        </p:nvSpPr>
        <p:spPr>
          <a:xfrm>
            <a:off x="695950" y="404813"/>
            <a:ext cx="5063928" cy="5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50D9E"/>
              </a:buClr>
              <a:buSzPts val="4063"/>
              <a:buFont typeface="Arial"/>
              <a:buNone/>
              <a:defRPr b="0" i="0" sz="3200" u="none" cap="none" strike="noStrike">
                <a:solidFill>
                  <a:srgbClr val="050D9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55294" lvl="1" marL="914400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4053" lvl="2" marL="1371600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2811" lvl="3" marL="1828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2810" lvl="4" marL="22860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695950" y="1484784"/>
            <a:ext cx="5063928" cy="5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4063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55294" lvl="1" marL="914400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4053" lvl="2" marL="1371600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2811" lvl="3" marL="1828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2810" lvl="4" marL="22860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3" type="body"/>
          </p:nvPr>
        </p:nvSpPr>
        <p:spPr>
          <a:xfrm>
            <a:off x="695400" y="2272928"/>
            <a:ext cx="5064478" cy="5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4063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55294" lvl="1" marL="914400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4053" lvl="2" marL="1371600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2811" lvl="3" marL="1828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2810" lvl="4" marL="22860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9"/>
          <p:cNvSpPr/>
          <p:nvPr>
            <p:ph idx="4" type="pic"/>
          </p:nvPr>
        </p:nvSpPr>
        <p:spPr>
          <a:xfrm>
            <a:off x="623393" y="4293096"/>
            <a:ext cx="5040560" cy="23050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40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3718" lvl="1" marL="957918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5321" lvl="2" marL="1473722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7909" lvl="3" marL="2063209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3198" lvl="4" marL="2652699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5786" lvl="5" marL="3242187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1075" lvl="6" marL="3831675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6363" lvl="7" marL="4421164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953" lvl="8" marL="5010653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5" type="body"/>
          </p:nvPr>
        </p:nvSpPr>
        <p:spPr>
          <a:xfrm>
            <a:off x="6805474" y="2276872"/>
            <a:ext cx="5053014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9316" lvl="0" marL="457200" marR="0" rtl="0" algn="l">
              <a:spcBef>
                <a:spcPts val="443"/>
              </a:spcBef>
              <a:spcAft>
                <a:spcPts val="0"/>
              </a:spcAft>
              <a:buClr>
                <a:srgbClr val="5BC1A5"/>
              </a:buClr>
              <a:buSzPts val="2216"/>
              <a:buFont typeface="Arial"/>
              <a:buChar char="•"/>
              <a:defRPr b="0" i="0" sz="22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3694" lvl="1" marL="914400" marR="0" rtl="0" algn="l">
              <a:spcBef>
                <a:spcPts val="394"/>
              </a:spcBef>
              <a:spcAft>
                <a:spcPts val="0"/>
              </a:spcAft>
              <a:buClr>
                <a:srgbClr val="5BC1A5"/>
              </a:buClr>
              <a:buSzPts val="1970"/>
              <a:buFont typeface="Arial"/>
              <a:buChar char="–"/>
              <a:defRPr b="0" i="0" sz="197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8074" lvl="2" marL="1371600" marR="0" rtl="0" algn="l">
              <a:spcBef>
                <a:spcPts val="345"/>
              </a:spcBef>
              <a:spcAft>
                <a:spcPts val="0"/>
              </a:spcAft>
              <a:buClr>
                <a:srgbClr val="5BC1A5"/>
              </a:buClr>
              <a:buSzPts val="1724"/>
              <a:buFont typeface="Arial"/>
              <a:buChar char="•"/>
              <a:defRPr b="0" i="0" sz="1724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2389" lvl="3" marL="1828800" marR="0" rtl="0" algn="l">
              <a:spcBef>
                <a:spcPts val="295"/>
              </a:spcBef>
              <a:spcAft>
                <a:spcPts val="0"/>
              </a:spcAft>
              <a:buClr>
                <a:srgbClr val="5BC1A5"/>
              </a:buClr>
              <a:buSzPts val="1477"/>
              <a:buFont typeface="Arial"/>
              <a:buChar char="–"/>
              <a:defRPr b="0" i="0" sz="147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2389" lvl="4" marL="2286000" marR="0" rtl="0" algn="l">
              <a:spcBef>
                <a:spcPts val="295"/>
              </a:spcBef>
              <a:spcAft>
                <a:spcPts val="0"/>
              </a:spcAft>
              <a:buClr>
                <a:srgbClr val="5BC1A5"/>
              </a:buClr>
              <a:buSzPts val="1477"/>
              <a:buFont typeface="Arial"/>
              <a:buChar char="»"/>
              <a:defRPr b="0" i="0" sz="147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66" name="Google Shape;6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602260" y="404672"/>
            <a:ext cx="1256228" cy="22491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9013688" y="6356354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7875" lIns="95750" spcFirstLastPara="1" rIns="95750" wrap="square" tIns="478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Página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8" name="Google Shape;6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105" y="0"/>
            <a:ext cx="40947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tada 2">
  <p:cSld name="Portada 2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" y="0"/>
            <a:ext cx="12192000" cy="6855802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76781" y="3013364"/>
            <a:ext cx="5505750" cy="8756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50D9E"/>
              </a:buClr>
              <a:buSzPts val="4063"/>
              <a:buFont typeface="Arial"/>
              <a:buNone/>
              <a:defRPr b="0" i="0" sz="3600" u="none" cap="none" strike="noStrike">
                <a:solidFill>
                  <a:srgbClr val="050D9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55294" lvl="1" marL="914400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4053" lvl="2" marL="1371600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2811" lvl="3" marL="1828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2810" lvl="4" marL="22860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72" name="Google Shape;7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925" y="404664"/>
            <a:ext cx="1831609" cy="333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60096" y="1161239"/>
            <a:ext cx="5184576" cy="44987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3753" y="5949280"/>
            <a:ext cx="21717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0"/>
          <p:cNvSpPr txBox="1"/>
          <p:nvPr>
            <p:ph idx="2" type="body"/>
          </p:nvPr>
        </p:nvSpPr>
        <p:spPr>
          <a:xfrm>
            <a:off x="767408" y="4077072"/>
            <a:ext cx="5505750" cy="8756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4063"/>
              <a:buFont typeface="Arial"/>
              <a:buNone/>
              <a:defRPr b="0" i="0" sz="2400" u="none" cap="none" strike="noStrike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55294" lvl="1" marL="914400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4053" lvl="2" marL="1371600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2811" lvl="3" marL="1828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2810" lvl="4" marL="22860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09601" y="274638"/>
            <a:ext cx="109728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56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09601" y="1600204"/>
            <a:ext cx="10972801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86600" lvl="0" marL="457200" marR="0" rtl="0" algn="l"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4063"/>
              <a:buFont typeface="Arial"/>
              <a:buChar char="•"/>
              <a:defRPr b="0" i="0" sz="406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55294" lvl="1" marL="914400" marR="0" rtl="0" algn="l">
              <a:spcBef>
                <a:spcPts val="714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Char char="–"/>
              <a:defRPr b="0" i="0" sz="35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4053" lvl="2" marL="1371600" marR="0" rtl="0" algn="l">
              <a:spcBef>
                <a:spcPts val="616"/>
              </a:spcBef>
              <a:spcAft>
                <a:spcPts val="0"/>
              </a:spcAft>
              <a:buClr>
                <a:schemeClr val="dk1"/>
              </a:buClr>
              <a:buSzPts val="3078"/>
              <a:buFont typeface="Arial"/>
              <a:buChar char="•"/>
              <a:defRPr b="0" i="0" sz="30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2811" lvl="3" marL="1828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–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2810" lvl="4" marL="22860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»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2810" lvl="5" marL="27432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2810" lvl="6" marL="32004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2810" lvl="7" marL="36576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2810" lvl="8" marL="4114800" marR="0" rtl="0" algn="l">
              <a:spcBef>
                <a:spcPts val="517"/>
              </a:spcBef>
              <a:spcAft>
                <a:spcPts val="0"/>
              </a:spcAft>
              <a:buClr>
                <a:schemeClr val="dk1"/>
              </a:buClr>
              <a:buSzPts val="2586"/>
              <a:buFont typeface="Arial"/>
              <a:buChar char="•"/>
              <a:defRPr b="0" i="0" sz="25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901" lvl="1" marL="47880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5102" lvl="2" marL="95760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303" lvl="3" marL="143640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204" lvl="4" marL="191520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406" lvl="5" marL="239400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607" lvl="6" marL="2872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507" lvl="7" marL="33516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708" lvl="8" marL="383040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165601" y="6356354"/>
            <a:ext cx="38608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901" lvl="1" marL="47880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5102" lvl="2" marL="95760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303" lvl="3" marL="143640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204" lvl="4" marL="191520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406" lvl="5" marL="239400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607" lvl="6" marL="2872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507" lvl="7" marL="33516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708" lvl="8" marL="383040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737601" y="6356354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7875" lIns="95750" spcFirstLastPara="1" rIns="95750" wrap="square" tIns="478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767557" y="3013364"/>
            <a:ext cx="5505750" cy="875630"/>
          </a:xfrm>
          <a:prstGeom prst="rect">
            <a:avLst/>
          </a:prstGeom>
          <a:noFill/>
          <a:ln>
            <a:noFill/>
          </a:ln>
        </p:spPr>
        <p:txBody>
          <a:bodyPr anchorCtr="0" anchor="t" bIns="47875" lIns="95750" spcFirstLastPara="1" rIns="95750" wrap="square" tIns="478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0D9E"/>
              </a:buClr>
              <a:buFont typeface="Arial"/>
              <a:buNone/>
            </a:pPr>
            <a:r>
              <a:rPr lang="en-US"/>
              <a:t>Agente masvoz integrado en CRM comercial</a:t>
            </a:r>
            <a:endParaRPr b="0" i="0" sz="3600" u="none" cap="none" strike="noStrike">
              <a:solidFill>
                <a:srgbClr val="050D9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idx="1" type="body"/>
          </p:nvPr>
        </p:nvSpPr>
        <p:spPr>
          <a:xfrm>
            <a:off x="695950" y="404813"/>
            <a:ext cx="5280502" cy="5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7875" lIns="95750" spcFirstLastPara="1" rIns="95750" wrap="square" tIns="478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50D9E"/>
              </a:buClr>
              <a:buFont typeface="Arial"/>
              <a:buNone/>
            </a:pPr>
            <a:r>
              <a:rPr lang="en-US"/>
              <a:t>Zendesk</a:t>
            </a:r>
            <a:endParaRPr b="0" i="0" sz="3200" u="none" cap="none" strike="noStrike">
              <a:solidFill>
                <a:srgbClr val="050D9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/>
          <p:nvPr>
            <p:ph idx="12" type="sldNum"/>
          </p:nvPr>
        </p:nvSpPr>
        <p:spPr>
          <a:xfrm>
            <a:off x="9013688" y="6356354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7875" lIns="95750" spcFirstLastPara="1" rIns="95750" wrap="square" tIns="478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rPr>
              <a:t>Página </a:t>
            </a:r>
            <a:fld id="{00000000-1234-1234-1234-123412341234}" type="slidenum">
              <a:rPr b="0" i="0" lang="en-US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000" u="none" cap="none" strike="noStrike">
              <a:solidFill>
                <a:srgbClr val="050D9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2975" y="1014638"/>
            <a:ext cx="10160936" cy="5138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idx="1" type="body"/>
          </p:nvPr>
        </p:nvSpPr>
        <p:spPr>
          <a:xfrm>
            <a:off x="695950" y="404813"/>
            <a:ext cx="5280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7875" lIns="95750" spcFirstLastPara="1" rIns="95750" wrap="square" tIns="478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50D9E"/>
              </a:buClr>
              <a:buFont typeface="Arial"/>
              <a:buNone/>
            </a:pPr>
            <a:r>
              <a:rPr lang="en-US"/>
              <a:t>Salesforce</a:t>
            </a:r>
            <a:endParaRPr b="0" i="0" sz="3200" u="none" cap="none" strike="noStrike">
              <a:solidFill>
                <a:srgbClr val="050D9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4"/>
          <p:cNvSpPr txBox="1"/>
          <p:nvPr>
            <p:ph idx="12" type="sldNum"/>
          </p:nvPr>
        </p:nvSpPr>
        <p:spPr>
          <a:xfrm>
            <a:off x="9013688" y="6356354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875" lIns="95750" spcFirstLastPara="1" rIns="95750" wrap="square" tIns="478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rPr>
              <a:t>Página </a:t>
            </a:r>
            <a:fld id="{00000000-1234-1234-1234-123412341234}" type="slidenum">
              <a:rPr b="0" i="0" lang="en-US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000" u="none" cap="none" strike="noStrike">
              <a:solidFill>
                <a:srgbClr val="050D9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0575" y="1065113"/>
            <a:ext cx="10582244" cy="5138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/>
          <p:nvPr>
            <p:ph idx="1" type="body"/>
          </p:nvPr>
        </p:nvSpPr>
        <p:spPr>
          <a:xfrm>
            <a:off x="695950" y="404813"/>
            <a:ext cx="5280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7875" lIns="95750" spcFirstLastPara="1" rIns="95750" wrap="square" tIns="478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50D9E"/>
              </a:buClr>
              <a:buFont typeface="Arial"/>
              <a:buNone/>
            </a:pPr>
            <a:r>
              <a:rPr lang="en-US"/>
              <a:t>Kustomer</a:t>
            </a:r>
            <a:endParaRPr b="0" i="0" sz="3200" u="none" cap="none" strike="noStrike">
              <a:solidFill>
                <a:srgbClr val="050D9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5"/>
          <p:cNvSpPr txBox="1"/>
          <p:nvPr>
            <p:ph idx="12" type="sldNum"/>
          </p:nvPr>
        </p:nvSpPr>
        <p:spPr>
          <a:xfrm>
            <a:off x="9013688" y="6356354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875" lIns="95750" spcFirstLastPara="1" rIns="95750" wrap="square" tIns="478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rPr>
              <a:t>Página </a:t>
            </a:r>
            <a:fld id="{00000000-1234-1234-1234-123412341234}" type="slidenum">
              <a:rPr b="0" i="0" lang="en-US" sz="1000" u="none" cap="none" strike="noStrike">
                <a:solidFill>
                  <a:srgbClr val="050D9E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000" u="none" cap="none" strike="noStrike">
              <a:solidFill>
                <a:srgbClr val="050D9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2750" y="1065113"/>
            <a:ext cx="10171508" cy="51388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6"/>
          <p:cNvSpPr txBox="1"/>
          <p:nvPr/>
        </p:nvSpPr>
        <p:spPr>
          <a:xfrm>
            <a:off x="479376" y="3154450"/>
            <a:ext cx="5230565" cy="2908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5BC1A5"/>
                </a:solidFill>
                <a:latin typeface="Arial"/>
                <a:ea typeface="Arial"/>
                <a:cs typeface="Arial"/>
                <a:sym typeface="Arial"/>
              </a:rPr>
              <a:t>Hablamos el nuevo idioma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5BC1A5"/>
                </a:solidFill>
                <a:latin typeface="Arial"/>
                <a:ea typeface="Arial"/>
                <a:cs typeface="Arial"/>
                <a:sym typeface="Arial"/>
              </a:rPr>
              <a:t>de la telefonía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3FD5C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 comunicación eficaz entre empresas y personas, personas y empresas. Una forma de enriquecer las relaciones. En masvoz ofrecemos soluciones de comunicaciones que estrechan lazos y ayudan a crecer a las empresas.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 un mundo global y digital, la telefonía es mucho más que comunicación. Es innovación, flexibilidad, eficiencia e integración. Es valor añadido y fuente de competitividad. A través de la telefonía inteligente ayudamos a nuestros clientes a ser más flexibles y eficientes. A comunicar más y mejor.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 masvoz creemos en una manera personal de hacer telefonía. Escuchamos y adaptamos nuestra tecnología a las necesidades específicas de cada cliente. Es el factor humano lo que nos diferencia. Porque somos un operador diferente.</a:t>
            </a:r>
            <a:endParaRPr/>
          </a:p>
        </p:txBody>
      </p:sp>
      <p:pic>
        <p:nvPicPr>
          <p:cNvPr id="118" name="Google Shape;11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66513" y="2945979"/>
            <a:ext cx="941084" cy="904099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6"/>
          <p:cNvSpPr txBox="1"/>
          <p:nvPr/>
        </p:nvSpPr>
        <p:spPr>
          <a:xfrm>
            <a:off x="10052250" y="4149075"/>
            <a:ext cx="1675500" cy="20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en-US" sz="1050" u="none" cap="none" strike="noStrike">
                <a:solidFill>
                  <a:srgbClr val="050D9E"/>
                </a:solidFill>
                <a:latin typeface="Arial"/>
                <a:ea typeface="Arial"/>
                <a:cs typeface="Arial"/>
                <a:sym typeface="Arial"/>
              </a:rPr>
              <a:t>931 222 223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en-US" sz="1050" u="none" cap="none" strike="noStrike">
                <a:solidFill>
                  <a:srgbClr val="050D9E"/>
                </a:solidFill>
                <a:latin typeface="Arial"/>
                <a:ea typeface="Arial"/>
                <a:cs typeface="Arial"/>
                <a:sym typeface="Arial"/>
              </a:rPr>
              <a:t>info@masvoz.es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en-US" sz="1050" u="none" cap="none" strike="noStrike">
                <a:solidFill>
                  <a:srgbClr val="050D9E"/>
                </a:solidFill>
                <a:latin typeface="Arial"/>
                <a:ea typeface="Arial"/>
                <a:cs typeface="Arial"/>
                <a:sym typeface="Arial"/>
              </a:rPr>
              <a:t>www.masvoz.es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Oficina de Barcelona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Travessera de Gràcia, 17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08021 Barcelona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Oficina de Madrid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Lagasca, 95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28006 Madrid</a:t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